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0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9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6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1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8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8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7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3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7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0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0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2037F-1733-7045-8330-D995BABDA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Sjoerd Buisman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D5EAE0-EF87-C24B-A009-2EA7739978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BE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7C0A40-399D-6F49-A300-2BB9CD4D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39" y="1801368"/>
            <a:ext cx="2440989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4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87C0A40-399D-6F49-A300-2BB9CD4D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39" y="1801368"/>
            <a:ext cx="2440989" cy="3255264"/>
          </a:xfrm>
          <a:prstGeom prst="rect">
            <a:avLst/>
          </a:prstGeom>
        </p:spPr>
      </p:pic>
      <p:sp>
        <p:nvSpPr>
          <p:cNvPr id="7" name="Ondertitel 6">
            <a:extLst>
              <a:ext uri="{FF2B5EF4-FFF2-40B4-BE49-F238E27FC236}">
                <a16:creationId xmlns:a16="http://schemas.microsoft.com/office/drawing/2014/main" id="{A9E0CC02-A88C-6948-9353-82112AC229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CBFACDE-87D3-BE4F-9174-FA847453C4CE}"/>
              </a:ext>
            </a:extLst>
          </p:cNvPr>
          <p:cNvSpPr txBox="1"/>
          <p:nvPr/>
        </p:nvSpPr>
        <p:spPr>
          <a:xfrm>
            <a:off x="1100015" y="1405053"/>
            <a:ext cx="57502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sz="1600" dirty="0"/>
              <a:t>Nederlandse beeldhouwer en conceptueel kunstenaar</a:t>
            </a:r>
          </a:p>
          <a:p>
            <a:endParaRPr lang="nl-BE" sz="1600" dirty="0"/>
          </a:p>
          <a:p>
            <a:pPr marL="285750" indent="-285750">
              <a:buFontTx/>
              <a:buChar char="-"/>
            </a:pPr>
            <a:r>
              <a:rPr lang="nl-BE" sz="1600"/>
              <a:t>Volgt verschijnselen </a:t>
            </a:r>
            <a:r>
              <a:rPr lang="nl-BE" sz="1600" dirty="0"/>
              <a:t>in de natuur</a:t>
            </a:r>
          </a:p>
          <a:p>
            <a:endParaRPr lang="nl-BE" sz="1600" dirty="0"/>
          </a:p>
          <a:p>
            <a:pPr marL="285750" indent="-285750">
              <a:buFontTx/>
              <a:buChar char="-"/>
            </a:pPr>
            <a:r>
              <a:rPr lang="nl-BE" sz="1600" dirty="0"/>
              <a:t>Materialen uit de natuur zelf (aardappelen, planten, bomen,…)</a:t>
            </a:r>
          </a:p>
          <a:p>
            <a:endParaRPr lang="nl-BE" sz="1600" dirty="0"/>
          </a:p>
          <a:p>
            <a:pPr marL="285750" indent="-285750">
              <a:buFontTx/>
              <a:buChar char="-"/>
            </a:pPr>
            <a:r>
              <a:rPr lang="nl-BE" sz="1600" dirty="0"/>
              <a:t>Bezig met land art</a:t>
            </a:r>
          </a:p>
          <a:p>
            <a:endParaRPr lang="nl-BE" sz="1600" dirty="0"/>
          </a:p>
          <a:p>
            <a:pPr marL="285750" indent="-285750">
              <a:buFontTx/>
              <a:buChar char="-"/>
            </a:pPr>
            <a:r>
              <a:rPr lang="nl-BE" sz="1600" dirty="0"/>
              <a:t>Studie van bladstanden (phyllotaxis) vanaf jaren 80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1BF447-F24F-BC49-B7D8-957FB89E4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284" y="3713377"/>
            <a:ext cx="1609498" cy="21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34A59E9-AADC-8F45-A947-778042630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1" r="14086"/>
          <a:stretch/>
        </p:blipFill>
        <p:spPr>
          <a:xfrm>
            <a:off x="8749021" y="264353"/>
            <a:ext cx="2931377" cy="50022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B2F1B8-8F61-F648-93D8-0F433663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77" y="3396965"/>
            <a:ext cx="2341756" cy="31223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2B20C68-4AD4-9F4B-9F85-7C8D96A3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372" y="3099365"/>
            <a:ext cx="3908504" cy="293137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8E86A4-F274-2C45-8679-0A56EF2E7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48" b="9479"/>
          <a:stretch/>
        </p:blipFill>
        <p:spPr>
          <a:xfrm>
            <a:off x="3709802" y="264353"/>
            <a:ext cx="4835731" cy="29077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3BB4D10-31A5-EE47-A0F5-E170AE75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19509" y="3787258"/>
            <a:ext cx="3122341" cy="23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274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{57DD2B1E-F994-DF48-8167-98C961C5B021}tf10001124</Template>
  <TotalTime>927</TotalTime>
  <Words>37</Words>
  <Application>Microsoft Macintosh PowerPoint</Application>
  <PresentationFormat>Breedbeeld</PresentationFormat>
  <Paragraphs>10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6" baseType="lpstr">
      <vt:lpstr>Corbel</vt:lpstr>
      <vt:lpstr>Wingdings 2</vt:lpstr>
      <vt:lpstr>Frame</vt:lpstr>
      <vt:lpstr>Sjoerd Buisman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Sjoerd Buisman</dc:title>
  <dc:creator>milla van de velde</dc:creator>
  <cp:lastModifiedBy>milla van de velde</cp:lastModifiedBy>
  <cp:revision>8</cp:revision>
  <dcterms:created xsi:type="dcterms:W3CDTF">2021-09-30T18:22:11Z</dcterms:created>
  <dcterms:modified xsi:type="dcterms:W3CDTF">2021-10-08T09:29:23Z</dcterms:modified>
</cp:coreProperties>
</file>